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sldIdLst>
    <p:sldId id="275" r:id="rId2"/>
    <p:sldId id="256" r:id="rId3"/>
    <p:sldId id="258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1" r:id="rId14"/>
    <p:sldId id="290" r:id="rId15"/>
    <p:sldId id="293" r:id="rId16"/>
    <p:sldId id="294" r:id="rId17"/>
    <p:sldId id="295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361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 </a:t>
            </a:r>
            <a:r>
              <a:rPr lang="en-US" dirty="0" smtClean="0">
                <a:latin typeface="Calibri" pitchFamily="34" charset="0"/>
              </a:rPr>
              <a:t>4</a:t>
            </a:r>
            <a:r>
              <a:rPr lang="en-US" dirty="0" smtClean="0">
                <a:latin typeface="Calibri" pitchFamily="34" charset="0"/>
              </a:rPr>
              <a:t>: System Services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10: </a:t>
            </a:r>
            <a:r>
              <a:rPr lang="en-US" dirty="0" smtClean="0">
                <a:latin typeface="Calibri" pitchFamily="34" charset="0"/>
              </a:rPr>
              <a:t>System Time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/etc/</a:t>
            </a:r>
            <a:r>
              <a:rPr lang="en-US" dirty="0" err="1" smtClean="0">
                <a:latin typeface="Calibri" pitchFamily="34" charset="0"/>
              </a:rPr>
              <a:t>ntp.conf</a:t>
            </a:r>
            <a:r>
              <a:rPr lang="en-US" dirty="0" smtClean="0">
                <a:latin typeface="Calibri" pitchFamily="34" charset="0"/>
              </a:rPr>
              <a:t> file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configure the NTP daemon as a server or client</a:t>
            </a:r>
          </a:p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b="1" dirty="0" smtClean="0">
                <a:latin typeface="Calibri" pitchFamily="34" charset="0"/>
              </a:rPr>
              <a:t>server</a:t>
            </a:r>
            <a:r>
              <a:rPr lang="en-US" dirty="0" smtClean="0">
                <a:latin typeface="Calibri" pitchFamily="34" charset="0"/>
              </a:rPr>
              <a:t> keyword specifies the NTP servers to synchronize with.</a:t>
            </a:r>
          </a:p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b="1" dirty="0" smtClean="0">
                <a:latin typeface="Calibri" pitchFamily="34" charset="0"/>
              </a:rPr>
              <a:t>restrict</a:t>
            </a:r>
            <a:r>
              <a:rPr lang="en-US" dirty="0" smtClean="0">
                <a:latin typeface="Calibri" pitchFamily="34" charset="0"/>
              </a:rPr>
              <a:t> keyword is used to restrict access to other hosts i.e. this host will not act as a NTP server for other hosts</a:t>
            </a:r>
          </a:p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b="1" dirty="0" err="1" smtClean="0">
                <a:latin typeface="Calibri" pitchFamily="34" charset="0"/>
              </a:rPr>
              <a:t>logfile</a:t>
            </a:r>
            <a:r>
              <a:rPr lang="en-US" dirty="0" smtClean="0">
                <a:latin typeface="Calibri" pitchFamily="34" charset="0"/>
              </a:rPr>
              <a:t> and </a:t>
            </a:r>
            <a:r>
              <a:rPr lang="en-US" b="1" dirty="0" err="1" smtClean="0">
                <a:latin typeface="Calibri" pitchFamily="34" charset="0"/>
              </a:rPr>
              <a:t>driftfile</a:t>
            </a:r>
            <a:r>
              <a:rPr lang="en-US" dirty="0" smtClean="0">
                <a:latin typeface="Calibri" pitchFamily="34" charset="0"/>
              </a:rPr>
              <a:t> indicate the locations of the files</a:t>
            </a: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/etc/</a:t>
            </a:r>
            <a:r>
              <a:rPr lang="en-US" dirty="0" err="1" smtClean="0">
                <a:latin typeface="Calibri" pitchFamily="34" charset="0"/>
              </a:rPr>
              <a:t>ntp.conf</a:t>
            </a:r>
            <a:r>
              <a:rPr lang="en-US" dirty="0" smtClean="0">
                <a:latin typeface="Calibri" pitchFamily="34" charset="0"/>
              </a:rPr>
              <a:t> file</a:t>
            </a:r>
          </a:p>
        </p:txBody>
      </p:sp>
      <p:sp>
        <p:nvSpPr>
          <p:cNvPr id="10137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#List of public NTP servers to be queried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server 0.pool.ntp.org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iburst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server 1.pool.ntp.org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iburst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server 2.pool.ntp.org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iburst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restrict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default ignore 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restrict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127.0.0.1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 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driftfile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/var/lib/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ntp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ntp.drift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logfile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/var/log/ntpser.log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NTP Stratums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An </a:t>
            </a:r>
            <a:r>
              <a:rPr lang="en-US" dirty="0">
                <a:latin typeface="Calibri" pitchFamily="34" charset="0"/>
              </a:rPr>
              <a:t>NTP stratum refers to how close to a reference clock </a:t>
            </a:r>
            <a:r>
              <a:rPr lang="en-US" dirty="0" smtClean="0">
                <a:latin typeface="Calibri" pitchFamily="34" charset="0"/>
              </a:rPr>
              <a:t> (i.e. </a:t>
            </a:r>
            <a:r>
              <a:rPr lang="en-US" dirty="0">
                <a:latin typeface="Calibri" pitchFamily="34" charset="0"/>
              </a:rPr>
              <a:t>“Strarum-0” </a:t>
            </a:r>
            <a:r>
              <a:rPr lang="en-US" dirty="0" smtClean="0">
                <a:latin typeface="Calibri" pitchFamily="34" charset="0"/>
              </a:rPr>
              <a:t>clock) the </a:t>
            </a:r>
            <a:r>
              <a:rPr lang="en-US" dirty="0">
                <a:latin typeface="Calibri" pitchFamily="34" charset="0"/>
              </a:rPr>
              <a:t>NTP server is. 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A </a:t>
            </a:r>
            <a:r>
              <a:rPr lang="en-US" dirty="0">
                <a:latin typeface="Calibri" pitchFamily="34" charset="0"/>
              </a:rPr>
              <a:t>NTP server that updates it’s time to a reference clock is referred to as a “Stratum-1” clock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r>
              <a:rPr lang="en-US" dirty="0" smtClean="0">
                <a:latin typeface="Calibri" pitchFamily="34" charset="0"/>
              </a:rPr>
              <a:t>The higher the stratum number, lesser is the accuracy of the clock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NTP Utilities</a:t>
            </a:r>
          </a:p>
        </p:txBody>
      </p:sp>
      <p:sp>
        <p:nvSpPr>
          <p:cNvPr id="10445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ntpq</a:t>
            </a:r>
            <a:r>
              <a:rPr lang="en-US" dirty="0">
                <a:latin typeface="Calibri" pitchFamily="34" charset="0"/>
              </a:rPr>
              <a:t> utility is used to query NTP and monitor the performance of the ntpd daemon. 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ntpq –q </a:t>
            </a:r>
            <a:r>
              <a:rPr lang="en-US" dirty="0" smtClean="0">
                <a:latin typeface="Calibri" pitchFamily="34" charset="0"/>
              </a:rPr>
              <a:t>: Prints a summary of the peers of this server</a:t>
            </a:r>
          </a:p>
          <a:p>
            <a:r>
              <a:rPr lang="en-US" dirty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ntptrace</a:t>
            </a:r>
            <a:r>
              <a:rPr lang="en-US" dirty="0">
                <a:latin typeface="Calibri" pitchFamily="34" charset="0"/>
              </a:rPr>
              <a:t> utility </a:t>
            </a:r>
            <a:r>
              <a:rPr lang="en-US" dirty="0" smtClean="0">
                <a:latin typeface="Calibri" pitchFamily="34" charset="0"/>
              </a:rPr>
              <a:t>provides </a:t>
            </a:r>
            <a:r>
              <a:rPr lang="en-US" dirty="0">
                <a:latin typeface="Calibri" pitchFamily="34" charset="0"/>
              </a:rPr>
              <a:t>the trace of the chain of NTP servers to the source. </a:t>
            </a:r>
            <a:endParaRPr lang="en-US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ntptrace</a:t>
            </a:r>
            <a:r>
              <a:rPr lang="en-US" dirty="0" smtClean="0">
                <a:latin typeface="Calibri" pitchFamily="34" charset="0"/>
              </a:rPr>
              <a:t>  : Check the trace of the current system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ntpdate command</a:t>
            </a:r>
          </a:p>
        </p:txBody>
      </p:sp>
      <p:sp>
        <p:nvSpPr>
          <p:cNvPr id="10342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ntpdate</a:t>
            </a:r>
            <a:r>
              <a:rPr lang="en-US" dirty="0" smtClean="0">
                <a:latin typeface="Calibri" pitchFamily="34" charset="0"/>
              </a:rPr>
              <a:t> command is used to set the system date and time.</a:t>
            </a:r>
          </a:p>
          <a:p>
            <a:r>
              <a:rPr lang="en-US" dirty="0" smtClean="0">
                <a:latin typeface="Calibri" pitchFamily="34" charset="0"/>
              </a:rPr>
              <a:t>Using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ntpdate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 </a:t>
            </a:r>
            <a:r>
              <a:rPr lang="en-US" dirty="0" smtClean="0">
                <a:latin typeface="Calibri" pitchFamily="34" charset="0"/>
              </a:rPr>
              <a:t>is functionally equivalent to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ntpd –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q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dirty="0" smtClean="0">
                <a:latin typeface="Calibri" pitchFamily="34" charset="0"/>
              </a:rPr>
              <a:t>Used to set the time if the NTP daemon is not started </a:t>
            </a:r>
          </a:p>
          <a:p>
            <a:endParaRPr lang="en-US" i="1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ntpdate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ntpdate –q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2.asia.pool.ntp.org</a:t>
            </a:r>
            <a:r>
              <a:rPr lang="en-US" dirty="0" smtClean="0">
                <a:latin typeface="Calibri" pitchFamily="34" charset="0"/>
              </a:rPr>
              <a:t> : used to verify if the specified NTP server is available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ntpdate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2.asia.pool.ntp.org</a:t>
            </a:r>
            <a:r>
              <a:rPr lang="en-US" dirty="0" smtClean="0">
                <a:latin typeface="Calibri" pitchFamily="34" charset="0"/>
              </a:rPr>
              <a:t> : used to set the system date and time referring to the specified server</a:t>
            </a:r>
            <a:endParaRPr lang="en-US" i="1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pool.ntp.org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Virtual cluster of time servers providing NTP service globally.</a:t>
            </a:r>
          </a:p>
          <a:p>
            <a:r>
              <a:rPr lang="en-US" dirty="0" smtClean="0">
                <a:latin typeface="Calibri" pitchFamily="34" charset="0"/>
              </a:rPr>
              <a:t>Uses a server pool implementation which allocates the geographically closest server to the NTP daemon.</a:t>
            </a:r>
          </a:p>
          <a:p>
            <a:r>
              <a:rPr lang="en-US" dirty="0" smtClean="0">
                <a:latin typeface="Calibri" pitchFamily="34" charset="0"/>
              </a:rPr>
              <a:t>Can specify preference of continent or country zone to pick up server pool from.</a:t>
            </a: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0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of using pool.ntp.org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To pick up Asia servers,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etc/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ntp.conf</a:t>
            </a:r>
            <a:r>
              <a:rPr lang="en-US" dirty="0">
                <a:latin typeface="Calibri" pitchFamily="34" charset="0"/>
              </a:rPr>
              <a:t> file </a:t>
            </a:r>
            <a:r>
              <a:rPr lang="en-US" dirty="0" smtClean="0">
                <a:latin typeface="Calibri" pitchFamily="34" charset="0"/>
              </a:rPr>
              <a:t>will contain:</a:t>
            </a: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server 0.asia.pool.ntp.org</a:t>
            </a:r>
          </a:p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server 1.asia.pool.ntp.org</a:t>
            </a:r>
          </a:p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server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2.asia.pool.ntp.org 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116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Types of Clocks</a:t>
            </a: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  <a:ea typeface="宋体" charset="-122"/>
              </a:rPr>
              <a:t>A precise clock is a is a prerequisite for operating correctly</a:t>
            </a:r>
            <a:r>
              <a:rPr lang="en-US" dirty="0" smtClean="0">
                <a:latin typeface="Calibri" pitchFamily="34" charset="0"/>
                <a:ea typeface="宋体" charset="-122"/>
              </a:rPr>
              <a:t>.</a:t>
            </a:r>
            <a:endParaRPr lang="en-US" altLang="zh-CN" dirty="0">
              <a:latin typeface="Calibri" pitchFamily="34" charset="0"/>
              <a:ea typeface="宋体" charset="-122"/>
            </a:endParaRPr>
          </a:p>
          <a:p>
            <a:r>
              <a:rPr lang="en-US" altLang="zh-CN" dirty="0" smtClean="0">
                <a:latin typeface="Calibri" pitchFamily="34" charset="0"/>
                <a:ea typeface="宋体" charset="-122"/>
              </a:rPr>
              <a:t>Linux uses two types of clocks – System clock and Hardware clock.</a:t>
            </a:r>
          </a:p>
          <a:p>
            <a:r>
              <a:rPr lang="en-US" dirty="0" smtClean="0">
                <a:latin typeface="Calibri" pitchFamily="34" charset="0"/>
                <a:ea typeface="宋体" charset="-122"/>
              </a:rPr>
              <a:t>The system clock is maintained by the kernel and is interrupt driven.</a:t>
            </a:r>
          </a:p>
          <a:p>
            <a:r>
              <a:rPr lang="en-US" dirty="0" smtClean="0">
                <a:latin typeface="Calibri" pitchFamily="34" charset="0"/>
                <a:ea typeface="宋体" charset="-122"/>
              </a:rPr>
              <a:t>The hardware clock is battery powered and </a:t>
            </a:r>
            <a:r>
              <a:rPr lang="en-US" dirty="0">
                <a:latin typeface="Calibri" pitchFamily="34" charset="0"/>
              </a:rPr>
              <a:t>keeps time </a:t>
            </a:r>
            <a:r>
              <a:rPr lang="en-US" dirty="0" smtClean="0">
                <a:latin typeface="Calibri" pitchFamily="34" charset="0"/>
              </a:rPr>
              <a:t>when </a:t>
            </a:r>
            <a:r>
              <a:rPr lang="en-US" dirty="0">
                <a:latin typeface="Calibri" pitchFamily="34" charset="0"/>
              </a:rPr>
              <a:t>the system is shut </a:t>
            </a:r>
            <a:r>
              <a:rPr lang="en-US" dirty="0" smtClean="0">
                <a:latin typeface="Calibri" pitchFamily="34" charset="0"/>
              </a:rPr>
              <a:t>down too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Maintaining Hardware Clock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hwclock –r</a:t>
            </a:r>
            <a:r>
              <a:rPr lang="en-US" dirty="0" smtClean="0">
                <a:latin typeface="Calibri" pitchFamily="34" charset="0"/>
              </a:rPr>
              <a:t> : to view the current time set in the hardware clock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hwclock --set --date "4/1/2014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18:30:50“</a:t>
            </a:r>
            <a:r>
              <a:rPr lang="en-US" dirty="0" smtClean="0">
                <a:latin typeface="Calibri" pitchFamily="34" charset="0"/>
              </a:rPr>
              <a:t> : to set the time in the hardware clock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hwclock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systohc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alibri" pitchFamily="34" charset="0"/>
              </a:rPr>
              <a:t>: to set the hardware clock to the current system time</a:t>
            </a:r>
            <a:endParaRPr lang="en-US" dirty="0">
              <a:latin typeface="Calibri" pitchFamily="34" charset="0"/>
            </a:endParaRP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hwclock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hctosys</a:t>
            </a:r>
            <a:r>
              <a:rPr lang="en-US" dirty="0" smtClean="0">
                <a:latin typeface="Calibri" pitchFamily="34" charset="0"/>
              </a:rPr>
              <a:t> : to set the system time to the hardware clock</a:t>
            </a:r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Clock Drift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How </a:t>
            </a:r>
            <a:r>
              <a:rPr lang="en-US" dirty="0">
                <a:latin typeface="Calibri" pitchFamily="34" charset="0"/>
              </a:rPr>
              <a:t>much time the hardware clock gains or loses on a regular rate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hwclock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–adjust</a:t>
            </a:r>
            <a:r>
              <a:rPr lang="en-US" dirty="0" smtClean="0">
                <a:latin typeface="Calibri" pitchFamily="34" charset="0"/>
              </a:rPr>
              <a:t> : adjusts the hardware clock using the timestamps set in 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etc/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adjtime</a:t>
            </a:r>
            <a:r>
              <a:rPr lang="en-US" dirty="0" smtClean="0">
                <a:latin typeface="Calibri" pitchFamily="34" charset="0"/>
              </a:rPr>
              <a:t> file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Maintaining </a:t>
            </a:r>
            <a:r>
              <a:rPr lang="en-US" dirty="0" smtClean="0">
                <a:latin typeface="Calibri" pitchFamily="34" charset="0"/>
              </a:rPr>
              <a:t>System Clock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dirty="0" smtClean="0">
                <a:latin typeface="Calibri" pitchFamily="34" charset="0"/>
              </a:rPr>
              <a:t> : used to view the current system date and time</a:t>
            </a:r>
          </a:p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date -s "03/12/2014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16:57:00“</a:t>
            </a:r>
            <a:r>
              <a:rPr lang="en-US" dirty="0" smtClean="0">
                <a:latin typeface="Calibri" pitchFamily="34" charset="0"/>
              </a:rPr>
              <a:t> : used by the root user to change the system date</a:t>
            </a:r>
          </a:p>
          <a:p>
            <a:r>
              <a:rPr lang="en-US" dirty="0" smtClean="0">
                <a:latin typeface="Calibri" pitchFamily="34" charset="0"/>
              </a:rPr>
              <a:t>Advisable to use the date command only in case of any discrepancies when the NTP service cannot function correctly</a:t>
            </a:r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Setting Timezone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/usr/share/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zoneinfo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directory contains timezone date for different regions</a:t>
            </a:r>
          </a:p>
          <a:p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ln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sf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/usr/share/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zoneinfo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/America/Tijuana /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etc/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localtime</a:t>
            </a:r>
            <a:r>
              <a:rPr lang="en-US" dirty="0" smtClean="0">
                <a:latin typeface="Calibri" pitchFamily="34" charset="0"/>
              </a:rPr>
              <a:t> : command used to set the system’s timezone to Tijuana, America</a:t>
            </a:r>
          </a:p>
          <a:p>
            <a:r>
              <a:rPr lang="en-US" dirty="0" smtClean="0">
                <a:latin typeface="Calibri" pitchFamily="34" charset="0"/>
              </a:rPr>
              <a:t>Users can override the system timezone by setting the TZ environment variable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Setting </a:t>
            </a:r>
            <a:r>
              <a:rPr lang="en-US" dirty="0" smtClean="0">
                <a:latin typeface="Calibri" pitchFamily="34" charset="0"/>
              </a:rPr>
              <a:t>Timezone on Debian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timezone can be set by updating 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/etc/timezone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file</a:t>
            </a:r>
          </a:p>
          <a:p>
            <a:r>
              <a:rPr lang="en-US" dirty="0" smtClean="0">
                <a:latin typeface="Calibri" pitchFamily="34" charset="0"/>
              </a:rPr>
              <a:t>For example, </a:t>
            </a:r>
            <a:r>
              <a:rPr lang="en-US" dirty="0">
                <a:latin typeface="Calibri" pitchFamily="34" charset="0"/>
              </a:rPr>
              <a:t>t</a:t>
            </a:r>
            <a:r>
              <a:rPr lang="en-US" dirty="0" smtClean="0">
                <a:latin typeface="Calibri" pitchFamily="34" charset="0"/>
              </a:rPr>
              <a:t>o </a:t>
            </a:r>
            <a:r>
              <a:rPr lang="en-US" dirty="0">
                <a:latin typeface="Calibri" pitchFamily="34" charset="0"/>
              </a:rPr>
              <a:t>change the time zone to US Eastern time, update the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/etc/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timezone</a:t>
            </a:r>
            <a:r>
              <a:rPr lang="en-US" dirty="0">
                <a:latin typeface="Calibri" pitchFamily="34" charset="0"/>
              </a:rPr>
              <a:t> file so that its contents are as follows: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America/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New_York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Network Time Protocol (NTP)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Most </a:t>
            </a:r>
            <a:r>
              <a:rPr lang="en-US" dirty="0">
                <a:latin typeface="Calibri" pitchFamily="34" charset="0"/>
              </a:rPr>
              <a:t>commonly used method for synchronizing the local server’s time with the time provided by </a:t>
            </a:r>
            <a:r>
              <a:rPr lang="en-US" dirty="0" smtClean="0">
                <a:latin typeface="Calibri" pitchFamily="34" charset="0"/>
              </a:rPr>
              <a:t>servers.</a:t>
            </a:r>
          </a:p>
          <a:p>
            <a:r>
              <a:rPr lang="en-US" dirty="0" smtClean="0">
                <a:latin typeface="Calibri" pitchFamily="34" charset="0"/>
              </a:rPr>
              <a:t>Provides precision in the order of ten of million seconds</a:t>
            </a:r>
          </a:p>
          <a:p>
            <a:r>
              <a:rPr lang="en-US" dirty="0" smtClean="0">
                <a:latin typeface="Calibri" pitchFamily="34" charset="0"/>
              </a:rPr>
              <a:t>Need to have NTP package installed which contains the NTP daemon and some additional programs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ntpd daemon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Sets </a:t>
            </a:r>
            <a:r>
              <a:rPr lang="en-US" dirty="0">
                <a:latin typeface="Calibri" pitchFamily="34" charset="0"/>
              </a:rPr>
              <a:t>and updates the system time in synchronization with </a:t>
            </a:r>
            <a:r>
              <a:rPr lang="en-US" dirty="0" smtClean="0">
                <a:latin typeface="Calibri" pitchFamily="34" charset="0"/>
              </a:rPr>
              <a:t>reference </a:t>
            </a:r>
            <a:r>
              <a:rPr lang="en-US" dirty="0">
                <a:latin typeface="Calibri" pitchFamily="34" charset="0"/>
              </a:rPr>
              <a:t>time </a:t>
            </a:r>
            <a:r>
              <a:rPr lang="en-US" dirty="0" smtClean="0">
                <a:latin typeface="Calibri" pitchFamily="34" charset="0"/>
              </a:rPr>
              <a:t>servers.</a:t>
            </a:r>
          </a:p>
          <a:p>
            <a:r>
              <a:rPr lang="en-US" dirty="0" smtClean="0">
                <a:latin typeface="Calibri" pitchFamily="34" charset="0"/>
              </a:rPr>
              <a:t>Sends </a:t>
            </a:r>
            <a:r>
              <a:rPr lang="en-US" dirty="0">
                <a:latin typeface="Calibri" pitchFamily="34" charset="0"/>
              </a:rPr>
              <a:t>messages to and receives messages from preconfigured servers at certain intervals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dirty="0" smtClean="0">
                <a:latin typeface="Calibri" pitchFamily="34" charset="0"/>
              </a:rPr>
              <a:t>Can read data from external hardware resources such as GPS receivers.</a:t>
            </a:r>
          </a:p>
          <a:p>
            <a:r>
              <a:rPr lang="en-US" dirty="0" smtClean="0">
                <a:latin typeface="Calibri" pitchFamily="34" charset="0"/>
              </a:rPr>
              <a:t>Can optionally be configured as a time server.</a:t>
            </a: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784</Words>
  <Application>Microsoft Macintosh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Module 4: System Services Chapter 10: System Time</vt:lpstr>
      <vt:lpstr>Types of Clocks</vt:lpstr>
      <vt:lpstr>Maintaining Hardware Clock</vt:lpstr>
      <vt:lpstr>Clock Drift</vt:lpstr>
      <vt:lpstr>Maintaining System Clock</vt:lpstr>
      <vt:lpstr>Setting Timezone</vt:lpstr>
      <vt:lpstr>Setting Timezone on Debian</vt:lpstr>
      <vt:lpstr>Network Time Protocol (NTP)</vt:lpstr>
      <vt:lpstr>The ntpd daemon</vt:lpstr>
      <vt:lpstr>The /etc/ntp.conf file</vt:lpstr>
      <vt:lpstr>Example /etc/ntp.conf file</vt:lpstr>
      <vt:lpstr>NTP Stratums</vt:lpstr>
      <vt:lpstr>NTP Utilities</vt:lpstr>
      <vt:lpstr>The ntpdate command</vt:lpstr>
      <vt:lpstr>Using ntpdate</vt:lpstr>
      <vt:lpstr>Using pool.ntp.org</vt:lpstr>
      <vt:lpstr>Example of using pool.ntp.org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90</cp:revision>
  <dcterms:created xsi:type="dcterms:W3CDTF">2013-10-05T00:15:43Z</dcterms:created>
  <dcterms:modified xsi:type="dcterms:W3CDTF">2015-10-20T19:44:19Z</dcterms:modified>
</cp:coreProperties>
</file>