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8"/>
  </p:notesMasterIdLst>
  <p:sldIdLst>
    <p:sldId id="275" r:id="rId2"/>
    <p:sldId id="256" r:id="rId3"/>
    <p:sldId id="258" r:id="rId4"/>
    <p:sldId id="280" r:id="rId5"/>
    <p:sldId id="282" r:id="rId6"/>
    <p:sldId id="283" r:id="rId7"/>
    <p:sldId id="284" r:id="rId8"/>
    <p:sldId id="285" r:id="rId9"/>
    <p:sldId id="297" r:id="rId10"/>
    <p:sldId id="286" r:id="rId11"/>
    <p:sldId id="287" r:id="rId12"/>
    <p:sldId id="298" r:id="rId13"/>
    <p:sldId id="288" r:id="rId14"/>
    <p:sldId id="289" r:id="rId15"/>
    <p:sldId id="290" r:id="rId16"/>
    <p:sldId id="299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361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6FC7-0E9F-46B2-BEC6-75A923BD3E95}" type="datetimeFigureOut">
              <a:rPr lang="en-US" smtClean="0"/>
              <a:t>10/20/15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F578E-024E-4526-8A0A-E7F64067A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1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22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cups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localhost:631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4: </a:t>
            </a:r>
            <a:r>
              <a:rPr lang="en-US" dirty="0" smtClean="0">
                <a:latin typeface="Calibri" pitchFamily="34" charset="0"/>
              </a:rPr>
              <a:t>System Services 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</a:t>
            </a:r>
            <a:r>
              <a:rPr lang="en-US" dirty="0" smtClean="0">
                <a:latin typeface="Calibri" pitchFamily="34" charset="0"/>
              </a:rPr>
              <a:t>13</a:t>
            </a:r>
            <a:r>
              <a:rPr lang="en-US" dirty="0" smtClean="0">
                <a:latin typeface="Calibri" pitchFamily="34" charset="0"/>
              </a:rPr>
              <a:t>: Printer Management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CUPS Print Queues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Manage the scheduling of print jobs on a specific printer</a:t>
            </a:r>
          </a:p>
          <a:p>
            <a:r>
              <a:rPr lang="en-US" dirty="0" smtClean="0">
                <a:latin typeface="Calibri" pitchFamily="34" charset="0"/>
              </a:rPr>
              <a:t>Queues added in CUPS using 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lpadmin</a:t>
            </a:r>
            <a:r>
              <a:rPr lang="en-US" dirty="0" smtClean="0">
                <a:latin typeface="Calibri" pitchFamily="34" charset="0"/>
              </a:rPr>
              <a:t> command or the web interface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cupsenable</a:t>
            </a:r>
            <a:r>
              <a:rPr lang="en-US" dirty="0" smtClean="0">
                <a:latin typeface="Calibri" pitchFamily="34" charset="0"/>
              </a:rPr>
              <a:t> and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cupsdisable</a:t>
            </a:r>
            <a:r>
              <a:rPr lang="en-US" dirty="0" smtClean="0">
                <a:latin typeface="Calibri" pitchFamily="34" charset="0"/>
              </a:rPr>
              <a:t> : utilities to start and stop printers and classes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cupsaccept</a:t>
            </a:r>
            <a:r>
              <a:rPr lang="en-US" dirty="0" smtClean="0">
                <a:latin typeface="Calibri" pitchFamily="34" charset="0"/>
              </a:rPr>
              <a:t> and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cupsreject</a:t>
            </a:r>
            <a:r>
              <a:rPr lang="en-US" dirty="0" smtClean="0">
                <a:latin typeface="Calibri" pitchFamily="34" charset="0"/>
              </a:rPr>
              <a:t> : utilities to accept and reject print jobs to the given destination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Types of Print Queues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Locally connected printer</a:t>
            </a:r>
          </a:p>
          <a:p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Networked IPP : </a:t>
            </a:r>
            <a:r>
              <a:rPr lang="en-US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Refers to the queue of another CUPS printer server on the network</a:t>
            </a:r>
            <a:endParaRPr lang="en-US" dirty="0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Networked UNIX LPD : </a:t>
            </a:r>
            <a:r>
              <a:rPr lang="en-US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Refers to the queue of a LPD server on the network</a:t>
            </a:r>
            <a:endParaRPr lang="en-US" dirty="0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Networked Windows : </a:t>
            </a:r>
            <a:r>
              <a:rPr lang="en-US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Refers to the queue of a Windows based print server on the </a:t>
            </a:r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network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Types of Print Queues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Networked Novell : Refers to the queue of printer connected to the Novell Netware server on the network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Networked </a:t>
            </a:r>
            <a:r>
              <a:rPr lang="en-US" dirty="0" err="1" smtClean="0">
                <a:latin typeface="Calibri" pitchFamily="34" charset="0"/>
              </a:rPr>
              <a:t>JetDirect</a:t>
            </a:r>
            <a:r>
              <a:rPr lang="en-US" dirty="0">
                <a:latin typeface="Calibri" pitchFamily="34" charset="0"/>
              </a:rPr>
              <a:t> : Refers to the queue of network connected printer that prints data received in TCP/IP port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207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Troubleshooting CUPS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CUPS service log files created in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/var/log/cups</a:t>
            </a:r>
            <a:r>
              <a:rPr lang="en-US" dirty="0" smtClean="0">
                <a:latin typeface="Calibri" pitchFamily="34" charset="0"/>
              </a:rPr>
              <a:t> directory</a:t>
            </a:r>
          </a:p>
          <a:p>
            <a:pPr lvl="1"/>
            <a:r>
              <a:rPr lang="en-US" dirty="0">
                <a:latin typeface="Calibri" pitchFamily="34" charset="0"/>
              </a:rPr>
              <a:t>Access Log : contains the list of HTTP resources accessed by the clients or through any web browser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Page Log : contains the accounting data for print jobs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Error Log : contains error and warning messages from the scheduler</a:t>
            </a:r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79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Troubleshooting CUPS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Check the CUPS configuration files to fix errors</a:t>
            </a:r>
          </a:p>
          <a:p>
            <a:r>
              <a:rPr lang="en-US" dirty="0" smtClean="0">
                <a:latin typeface="Calibri" pitchFamily="34" charset="0"/>
              </a:rPr>
              <a:t>Other possible problems: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Printer paper jam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Enable printer which is in disabled state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Network not available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File system used for queuing may be out of space</a:t>
            </a: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36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Line Printer Daemon (LPD)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Basis of printing systems on UNIX, based on RFC 1179 (LPD Protocol)</a:t>
            </a:r>
          </a:p>
          <a:p>
            <a:r>
              <a:rPr lang="en-US" dirty="0" smtClean="0">
                <a:latin typeface="Calibri" pitchFamily="34" charset="0"/>
              </a:rPr>
              <a:t>Starts at boot time</a:t>
            </a:r>
          </a:p>
          <a:p>
            <a:r>
              <a:rPr lang="en-US" dirty="0" smtClean="0">
                <a:latin typeface="Calibri" pitchFamily="34" charset="0"/>
              </a:rPr>
              <a:t>Handles the spooling of jobs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lpr</a:t>
            </a:r>
            <a:r>
              <a:rPr lang="en-US" dirty="0" smtClean="0">
                <a:latin typeface="Calibri" pitchFamily="34" charset="0"/>
              </a:rPr>
              <a:t> : command used to send print jobs to </a:t>
            </a:r>
            <a:r>
              <a:rPr lang="en-US" dirty="0" err="1" smtClean="0">
                <a:latin typeface="Calibri" pitchFamily="34" charset="0"/>
              </a:rPr>
              <a:t>lpd</a:t>
            </a:r>
            <a:endParaRPr lang="en-US" dirty="0" smtClean="0">
              <a:latin typeface="Calibri" pitchFamily="34" charset="0"/>
            </a:endParaRP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./info.txt</a:t>
            </a:r>
            <a:r>
              <a:rPr lang="en-US" dirty="0" smtClean="0">
                <a:latin typeface="Calibri" pitchFamily="34" charset="0"/>
              </a:rPr>
              <a:t> : print the info.txt file on the default printer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lprm</a:t>
            </a:r>
            <a:r>
              <a:rPr lang="en-US" dirty="0" smtClean="0">
                <a:latin typeface="Calibri" pitchFamily="34" charset="0"/>
              </a:rPr>
              <a:t> : remove the last submitted job</a:t>
            </a:r>
          </a:p>
          <a:p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69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Line Printer Daemon (LPD)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lpq</a:t>
            </a:r>
            <a:r>
              <a:rPr lang="en-US" dirty="0" smtClean="0">
                <a:latin typeface="Calibri" pitchFamily="34" charset="0"/>
              </a:rPr>
              <a:t> : query the status of the default printer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lpq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–a</a:t>
            </a:r>
            <a:r>
              <a:rPr lang="en-US" dirty="0" smtClean="0">
                <a:latin typeface="Calibri" pitchFamily="34" charset="0"/>
              </a:rPr>
              <a:t> : view the status of all printers</a:t>
            </a:r>
          </a:p>
          <a:p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lpc</a:t>
            </a:r>
            <a:r>
              <a:rPr lang="en-US" dirty="0" smtClean="0">
                <a:latin typeface="Calibri" pitchFamily="34" charset="0"/>
              </a:rPr>
              <a:t> : control command used to manage print queues, starting and stopping the printers and changing the order of jobs</a:t>
            </a:r>
          </a:p>
        </p:txBody>
      </p:sp>
    </p:spTree>
    <p:extLst>
      <p:ext uri="{BB962C8B-B14F-4D97-AF65-F5344CB8AC3E}">
        <p14:creationId xmlns:p14="http://schemas.microsoft.com/office/powerpoint/2010/main" val="2751202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Printing Systems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Printer is commonly used as a shared resource on the network.</a:t>
            </a:r>
          </a:p>
          <a:p>
            <a:r>
              <a:rPr lang="en-US" dirty="0" smtClean="0">
                <a:latin typeface="Calibri" pitchFamily="34" charset="0"/>
              </a:rPr>
              <a:t>Printer service is a central process which accepts print requests from multiple users, queues and then schedule the print job.</a:t>
            </a:r>
          </a:p>
          <a:p>
            <a:r>
              <a:rPr lang="en-US" dirty="0" smtClean="0">
                <a:latin typeface="Calibri" pitchFamily="34" charset="0"/>
              </a:rPr>
              <a:t>Hides the differences of various printers from the users.</a:t>
            </a: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Understanding CUPS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Developed by Apple as open source Common UNIX Printing System (CUPS)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Implements the Internet Printing Protocol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Supports authentication and access control</a:t>
            </a:r>
          </a:p>
          <a:p>
            <a:r>
              <a:rPr lang="en-US" dirty="0">
                <a:latin typeface="Calibri" pitchFamily="34" charset="0"/>
              </a:rPr>
              <a:t>Official website : </a:t>
            </a:r>
            <a:r>
              <a:rPr lang="en-US" dirty="0">
                <a:latin typeface="Calibri" pitchFamily="34" charset="0"/>
                <a:hlinkClick r:id="rId2"/>
              </a:rPr>
              <a:t>https://www.cups.org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Configuring CUPS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/etc/cups</a:t>
            </a:r>
            <a:r>
              <a:rPr lang="en-US" dirty="0" smtClean="0">
                <a:latin typeface="Calibri" pitchFamily="34" charset="0"/>
              </a:rPr>
              <a:t> : Directory containing the configuration file for CUPS</a:t>
            </a:r>
          </a:p>
          <a:p>
            <a:r>
              <a:rPr lang="en-US" dirty="0" smtClean="0">
                <a:latin typeface="Calibri" pitchFamily="34" charset="0"/>
              </a:rPr>
              <a:t>Main configuration files: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cupsd.conf</a:t>
            </a:r>
            <a:r>
              <a:rPr lang="en-US" dirty="0" smtClean="0">
                <a:latin typeface="Calibri" pitchFamily="34" charset="0"/>
              </a:rPr>
              <a:t> : Server configuration file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printers.conf</a:t>
            </a:r>
            <a:r>
              <a:rPr lang="en-US" dirty="0" smtClean="0">
                <a:latin typeface="Calibri" pitchFamily="34" charset="0"/>
              </a:rPr>
              <a:t> : configuration file for individual printers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classes.conf</a:t>
            </a:r>
            <a:r>
              <a:rPr lang="en-US" dirty="0" smtClean="0">
                <a:latin typeface="Calibri" pitchFamily="34" charset="0"/>
              </a:rPr>
              <a:t> : configuration file for classes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snmp.conf</a:t>
            </a:r>
            <a:r>
              <a:rPr lang="en-US" dirty="0" smtClean="0">
                <a:latin typeface="Calibri" pitchFamily="34" charset="0"/>
              </a:rPr>
              <a:t> : configuration file to regulate remote browse access</a:t>
            </a:r>
          </a:p>
          <a:p>
            <a:pPr lvl="1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Snippet of /etc/cups/</a:t>
            </a:r>
            <a:r>
              <a:rPr lang="en-US" dirty="0" err="1" smtClean="0">
                <a:latin typeface="Calibri" pitchFamily="34" charset="0"/>
              </a:rPr>
              <a:t>cupsd.conf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SystemGroup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admin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Default authentication type</a:t>
            </a: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DefaultAuthType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Basic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Restrict access to the server...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&lt;Location /&gt;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Order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deny,allow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&lt;/Location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# Listen for connections from the local machine.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Listen localhost:631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Listen /var/run/cups/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cups.sock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 err="1" smtClean="0">
                <a:latin typeface="Calibri" pitchFamily="34" charset="0"/>
              </a:rPr>
              <a:t>lpadmin</a:t>
            </a:r>
            <a:r>
              <a:rPr lang="en-US" dirty="0" smtClean="0">
                <a:latin typeface="Calibri" pitchFamily="34" charset="0"/>
              </a:rPr>
              <a:t> command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for configuring CUPS printers and classes</a:t>
            </a:r>
          </a:p>
          <a:p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lpadmin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-p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testprinter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-E -v parallel:/dev/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lp</a:t>
            </a:r>
            <a:r>
              <a:rPr lang="en-US" dirty="0">
                <a:latin typeface="Calibri" pitchFamily="34" charset="0"/>
              </a:rPr>
              <a:t>  : adds a new printer called “</a:t>
            </a:r>
            <a:r>
              <a:rPr lang="en-US" dirty="0" err="1">
                <a:latin typeface="Calibri" pitchFamily="34" charset="0"/>
              </a:rPr>
              <a:t>testprinter</a:t>
            </a:r>
            <a:r>
              <a:rPr lang="en-US" dirty="0">
                <a:latin typeface="Calibri" pitchFamily="34" charset="0"/>
              </a:rPr>
              <a:t>” on the parallel port.  The –E option enables the printer and ready to accept </a:t>
            </a:r>
            <a:r>
              <a:rPr lang="en-US" dirty="0" smtClean="0">
                <a:latin typeface="Calibri" pitchFamily="34" charset="0"/>
              </a:rPr>
              <a:t>jobs</a:t>
            </a:r>
          </a:p>
          <a:p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lpadmin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–d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testprinter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: to make this the default printer</a:t>
            </a:r>
            <a:endParaRPr lang="en-US" dirty="0" smtClean="0">
              <a:latin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CUPS Scheduler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cupsd</a:t>
            </a:r>
            <a:r>
              <a:rPr lang="en-US" dirty="0" smtClean="0">
                <a:latin typeface="Calibri" pitchFamily="34" charset="0"/>
              </a:rPr>
              <a:t> scheduler runs as a daemon</a:t>
            </a:r>
          </a:p>
          <a:p>
            <a:r>
              <a:rPr lang="en-US" dirty="0" smtClean="0">
                <a:latin typeface="Calibri" pitchFamily="34" charset="0"/>
              </a:rPr>
              <a:t>Stores job files in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/var/spool/cups</a:t>
            </a:r>
            <a:r>
              <a:rPr lang="en-US" dirty="0" smtClean="0">
                <a:latin typeface="Calibri" pitchFamily="34" charset="0"/>
              </a:rPr>
              <a:t> directory</a:t>
            </a:r>
          </a:p>
          <a:p>
            <a:r>
              <a:rPr lang="en-US" dirty="0" smtClean="0">
                <a:latin typeface="Calibri" pitchFamily="34" charset="0"/>
              </a:rPr>
              <a:t>Uses other processes for printing, monitoring and providing web interfaces</a:t>
            </a:r>
          </a:p>
          <a:p>
            <a:r>
              <a:rPr lang="en-US" dirty="0" smtClean="0">
                <a:latin typeface="Calibri" pitchFamily="34" charset="0"/>
              </a:rPr>
              <a:t>Web interface can be accessed through any web </a:t>
            </a:r>
            <a:r>
              <a:rPr lang="en-US" dirty="0">
                <a:latin typeface="Calibri" pitchFamily="34" charset="0"/>
              </a:rPr>
              <a:t>browser using the URL </a:t>
            </a:r>
            <a:r>
              <a:rPr lang="en-US" dirty="0">
                <a:latin typeface="Calibri" pitchFamily="34" charset="0"/>
                <a:hlinkClick r:id="rId2"/>
              </a:rPr>
              <a:t>http://</a:t>
            </a:r>
            <a:r>
              <a:rPr lang="en-US" dirty="0" smtClean="0">
                <a:latin typeface="Calibri" pitchFamily="34" charset="0"/>
                <a:hlinkClick r:id="rId2"/>
              </a:rPr>
              <a:t>localhost:631</a:t>
            </a: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CUPS Filters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Utility to print new document types in CUPS</a:t>
            </a:r>
          </a:p>
          <a:p>
            <a:r>
              <a:rPr lang="en-US" dirty="0" smtClean="0">
                <a:latin typeface="Calibri" pitchFamily="34" charset="0"/>
              </a:rPr>
              <a:t>Converts one or more input formats into a format that can be printed directly</a:t>
            </a:r>
          </a:p>
          <a:p>
            <a:r>
              <a:rPr lang="en-US" dirty="0" smtClean="0">
                <a:latin typeface="Calibri" pitchFamily="34" charset="0"/>
              </a:rPr>
              <a:t>Can pipe the output to another filter to obtain a result that can be printed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of CUPS Filters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lpadmin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-p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testprinter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-E -i /tmp/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filterman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-v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parallel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:/dev/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lp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man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ls |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lp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-d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testprinter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alibri" pitchFamily="34" charset="0"/>
              </a:rPr>
              <a:t>These </a:t>
            </a:r>
            <a:r>
              <a:rPr lang="en-US" dirty="0">
                <a:latin typeface="Calibri" pitchFamily="34" charset="0"/>
              </a:rPr>
              <a:t>commands will print the man pages in a proper format using the customized script linked with "</a:t>
            </a:r>
            <a:r>
              <a:rPr lang="en-US" dirty="0" err="1">
                <a:latin typeface="Calibri" pitchFamily="34" charset="0"/>
              </a:rPr>
              <a:t>testprinter</a:t>
            </a:r>
            <a:r>
              <a:rPr lang="en-US" dirty="0">
                <a:latin typeface="Calibri" pitchFamily="34" charset="0"/>
              </a:rPr>
              <a:t>"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7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644</Words>
  <Application>Microsoft Macintosh PowerPoint</Application>
  <PresentationFormat>On-screen Show (4:3)</PresentationFormat>
  <Paragraphs>93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Module 4: System Services  Chapter 13: Printer Management</vt:lpstr>
      <vt:lpstr>Printing Systems</vt:lpstr>
      <vt:lpstr>Understanding CUPS</vt:lpstr>
      <vt:lpstr>Configuring CUPS</vt:lpstr>
      <vt:lpstr>Snippet of /etc/cups/cupsd.conf</vt:lpstr>
      <vt:lpstr>The lpadmin command</vt:lpstr>
      <vt:lpstr>CUPS Scheduler</vt:lpstr>
      <vt:lpstr>CUPS Filters</vt:lpstr>
      <vt:lpstr>Example of CUPS Filters</vt:lpstr>
      <vt:lpstr>CUPS Print Queues</vt:lpstr>
      <vt:lpstr>Types of Print Queues</vt:lpstr>
      <vt:lpstr>Types of Print Queues</vt:lpstr>
      <vt:lpstr>Troubleshooting CUPS</vt:lpstr>
      <vt:lpstr>Troubleshooting CUPS</vt:lpstr>
      <vt:lpstr>Line Printer Daemon (LPD)</vt:lpstr>
      <vt:lpstr>Line Printer Daemon (LPD)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153</cp:revision>
  <dcterms:created xsi:type="dcterms:W3CDTF">2013-10-05T00:15:43Z</dcterms:created>
  <dcterms:modified xsi:type="dcterms:W3CDTF">2015-10-20T19:52:10Z</dcterms:modified>
</cp:coreProperties>
</file>