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75" r:id="rId2"/>
    <p:sldId id="256" r:id="rId3"/>
    <p:sldId id="296" r:id="rId4"/>
    <p:sldId id="258" r:id="rId5"/>
    <p:sldId id="280" r:id="rId6"/>
    <p:sldId id="282" r:id="rId7"/>
    <p:sldId id="283" r:id="rId8"/>
    <p:sldId id="284" r:id="rId9"/>
    <p:sldId id="285" r:id="rId10"/>
    <p:sldId id="297" r:id="rId11"/>
    <p:sldId id="286" r:id="rId12"/>
    <p:sldId id="287" r:id="rId13"/>
    <p:sldId id="288" r:id="rId14"/>
    <p:sldId id="298" r:id="rId15"/>
    <p:sldId id="289" r:id="rId16"/>
    <p:sldId id="291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1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5: </a:t>
            </a:r>
            <a:r>
              <a:rPr lang="en-US" dirty="0" smtClean="0">
                <a:latin typeface="Calibri" pitchFamily="34" charset="0"/>
              </a:rPr>
              <a:t>Networking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15</a:t>
            </a:r>
            <a:r>
              <a:rPr lang="en-US" smtClean="0">
                <a:latin typeface="Calibri" pitchFamily="34" charset="0"/>
              </a:rPr>
              <a:t>: Network </a:t>
            </a:r>
            <a:r>
              <a:rPr lang="en-US" dirty="0" smtClean="0">
                <a:latin typeface="Calibri" pitchFamily="34" charset="0"/>
              </a:rPr>
              <a:t>Configuration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Interfaces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etc/sysconfig/network</a:t>
            </a:r>
            <a:r>
              <a:rPr lang="en-US" dirty="0">
                <a:latin typeface="Calibri" pitchFamily="34" charset="0"/>
              </a:rPr>
              <a:t> : </a:t>
            </a:r>
            <a:r>
              <a:rPr lang="en-US" dirty="0" smtClean="0">
                <a:latin typeface="Calibri" pitchFamily="34" charset="0"/>
              </a:rPr>
              <a:t>Contains </a:t>
            </a:r>
            <a:r>
              <a:rPr lang="en-US" dirty="0">
                <a:latin typeface="Calibri" pitchFamily="34" charset="0"/>
              </a:rPr>
              <a:t>host and routing details for all configured network interfaces on Red Hat-derived </a:t>
            </a:r>
            <a:r>
              <a:rPr lang="en-US" dirty="0" smtClean="0">
                <a:latin typeface="Calibri" pitchFamily="34" charset="0"/>
              </a:rPr>
              <a:t>systems</a:t>
            </a:r>
            <a:endParaRPr lang="en-US" dirty="0">
              <a:latin typeface="Calibri" pitchFamily="34" charset="0"/>
            </a:endParaRP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/etc/sysconfig/network-scripts/ifcfg-&lt;interface-name&gt; </a:t>
            </a:r>
            <a:r>
              <a:rPr lang="en-US" dirty="0">
                <a:latin typeface="Calibri" pitchFamily="34" charset="0"/>
              </a:rPr>
              <a:t>: Interface configuration script for each network interface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21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Sample eth0 configuration script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x-none" sz="2400">
                <a:latin typeface="Courier New" pitchFamily="49" charset="0"/>
                <a:cs typeface="Courier New" pitchFamily="49" charset="0"/>
              </a:rPr>
              <a:t>DEVICE="eth0"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	# name of the device</a:t>
            </a:r>
            <a:r>
              <a:rPr lang="x-none" sz="2400">
                <a:latin typeface="Courier New" pitchFamily="49" charset="0"/>
                <a:cs typeface="Courier New" pitchFamily="49" charset="0"/>
              </a:rPr>
              <a:t>NM_CONTROLLED="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no</a:t>
            </a:r>
            <a:r>
              <a:rPr lang="x-none" sz="240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	# device is not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NetworkManager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managed</a:t>
            </a:r>
            <a:r>
              <a:rPr lang="x-none" sz="2400">
                <a:latin typeface="Courier New" pitchFamily="49" charset="0"/>
                <a:cs typeface="Courier New" pitchFamily="49" charset="0"/>
              </a:rPr>
              <a:t>ONBOOT=yes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		# activate interface automatically</a:t>
            </a:r>
            <a:r>
              <a:rPr lang="x-none" sz="2400">
                <a:latin typeface="Courier New" pitchFamily="49" charset="0"/>
                <a:cs typeface="Courier New" pitchFamily="49" charset="0"/>
              </a:rPr>
              <a:t>TYPE=Ethernet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	# type of interface</a:t>
            </a:r>
            <a:r>
              <a:rPr lang="x-none" sz="2400">
                <a:latin typeface="Courier New" pitchFamily="49" charset="0"/>
                <a:cs typeface="Courier New" pitchFamily="49" charset="0"/>
              </a:rPr>
              <a:t>BOOTPROTO=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none	# use static configuration IPADDR=192.168.0.3	# set the IP address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NETMASK=255.255.255.0	# set the subnet mask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GATEWAY=192.168.0.1	# set the default router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ifconfig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Used to configure network interfaces “on the fly”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ifconfig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 : to view the current active network interfaces on the system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ifconfig eth0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172.16.25.130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 : to assign a IP address to eth0 interface</a:t>
            </a:r>
          </a:p>
          <a:p>
            <a:r>
              <a:rPr lang="x-none" sz="2800">
                <a:latin typeface="Courier New" pitchFamily="49" charset="0"/>
                <a:cs typeface="Courier New" pitchFamily="49" charset="0"/>
              </a:rPr>
              <a:t>ifconfig eth0 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up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: to enable interface</a:t>
            </a:r>
          </a:p>
          <a:p>
            <a:r>
              <a:rPr lang="x-none" sz="2800">
                <a:latin typeface="Courier New" pitchFamily="49" charset="0"/>
                <a:cs typeface="Courier New" pitchFamily="49" charset="0"/>
              </a:rPr>
              <a:t>ifconfig eth0 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down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 : to disable interface</a:t>
            </a:r>
            <a:endParaRPr lang="en-US" dirty="0">
              <a:latin typeface="Calibri" pitchFamily="34" charset="0"/>
              <a:cs typeface="Courier New" pitchFamily="49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IP Aliasing</a:t>
            </a:r>
          </a:p>
        </p:txBody>
      </p:sp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Mapping a single physical network interface to multiple IP addresses</a:t>
            </a:r>
          </a:p>
          <a:p>
            <a:r>
              <a:rPr lang="en-US" dirty="0">
                <a:latin typeface="Calibri" pitchFamily="34" charset="0"/>
              </a:rPr>
              <a:t>Used for creating two different logical subnets based on the same physical interface</a:t>
            </a:r>
          </a:p>
          <a:p>
            <a:r>
              <a:rPr lang="en-US" dirty="0">
                <a:latin typeface="Calibri" pitchFamily="34" charset="0"/>
              </a:rPr>
              <a:t>Additional IP addresses will belong to the same subnet as the original IP address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IP Aliasing</a:t>
            </a:r>
          </a:p>
        </p:txBody>
      </p:sp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E.g. If currently “eth0” interface is mapped to IP address 10.0.2.15, then to add an alias for eth0 execute the following command as the root user: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ifconfig eth1:0 192.168.1.9 up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4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Configuring Routing Tables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Routing tables : Used by the kernel to store information about how to reach a network directly or indirectly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route –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dirty="0" smtClean="0">
                <a:latin typeface="Calibri" pitchFamily="34" charset="0"/>
              </a:rPr>
              <a:t> : to view the current routing table</a:t>
            </a:r>
            <a:endParaRPr lang="en-US" dirty="0">
              <a:latin typeface="Calibri" pitchFamily="34" charset="0"/>
            </a:endParaRP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route add default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gw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192.56.64.10</a:t>
            </a:r>
            <a:r>
              <a:rPr lang="en-US" dirty="0" smtClean="0">
                <a:latin typeface="Calibri" pitchFamily="34" charset="0"/>
              </a:rPr>
              <a:t> : to add a default gateway</a:t>
            </a:r>
            <a:endParaRPr lang="en-US" dirty="0">
              <a:latin typeface="Calibri" pitchFamily="34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route -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</a:rPr>
              <a:t>: to view the kernel’s cached routing information</a:t>
            </a:r>
          </a:p>
          <a:p>
            <a:pPr lvl="1"/>
            <a:endParaRPr lang="en-US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ping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test connectivity to a host on the network</a:t>
            </a:r>
          </a:p>
          <a:p>
            <a:r>
              <a:rPr lang="en-US" dirty="0">
                <a:latin typeface="Calibri" pitchFamily="34" charset="0"/>
              </a:rPr>
              <a:t>Sends the ICMP protocol’s ECHO_REQUEST datagram to the specified host and the host responds with an ECHO_RESPONSE </a:t>
            </a:r>
            <a:r>
              <a:rPr lang="en-US" dirty="0" smtClean="0">
                <a:latin typeface="Calibri" pitchFamily="34" charset="0"/>
              </a:rPr>
              <a:t>datagram</a:t>
            </a:r>
          </a:p>
          <a:p>
            <a:r>
              <a:rPr lang="en-US" dirty="0" smtClean="0">
                <a:latin typeface="Calibri" pitchFamily="34" charset="0"/>
              </a:rPr>
              <a:t>E.g.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ping 192.168.1.224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Hostname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identify the system</a:t>
            </a:r>
          </a:p>
          <a:p>
            <a:r>
              <a:rPr lang="en-US" dirty="0" smtClean="0">
                <a:latin typeface="Calibri" pitchFamily="34" charset="0"/>
              </a:rPr>
              <a:t>Information specified in: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/etc/hostname</a:t>
            </a:r>
            <a:r>
              <a:rPr lang="en-US" dirty="0">
                <a:latin typeface="Calibri" pitchFamily="34" charset="0"/>
              </a:rPr>
              <a:t> - Debian-derived systems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/etc/sysconfig/network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- Red Hat-derived </a:t>
            </a:r>
            <a:r>
              <a:rPr lang="en-US" dirty="0" smtClean="0">
                <a:latin typeface="Calibri" pitchFamily="34" charset="0"/>
              </a:rPr>
              <a:t>systems</a:t>
            </a:r>
          </a:p>
          <a:p>
            <a:r>
              <a:rPr lang="en-US" dirty="0" smtClean="0">
                <a:latin typeface="Calibri" pitchFamily="34" charset="0"/>
              </a:rPr>
              <a:t>Read at boot time to set the host name</a:t>
            </a:r>
          </a:p>
          <a:p>
            <a:r>
              <a:rPr lang="en-US" dirty="0" smtClean="0">
                <a:latin typeface="Calibri" pitchFamily="34" charset="0"/>
              </a:rPr>
              <a:t>hostname : used to set the system’s host and domain name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Hostname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hostname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-s</a:t>
            </a:r>
            <a:r>
              <a:rPr lang="en-US" dirty="0">
                <a:latin typeface="Calibri" pitchFamily="34" charset="0"/>
              </a:rPr>
              <a:t> : to view the currently assigned hostname of the system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hostname –f</a:t>
            </a:r>
            <a:r>
              <a:rPr lang="en-US" dirty="0" smtClean="0">
                <a:latin typeface="Calibri" pitchFamily="34" charset="0"/>
              </a:rPr>
              <a:t> : </a:t>
            </a:r>
            <a:r>
              <a:rPr lang="en-US" dirty="0">
                <a:latin typeface="Calibri" pitchFamily="34" charset="0"/>
              </a:rPr>
              <a:t>to view the fully qualified domain name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hostname example.sample.com</a:t>
            </a:r>
            <a:r>
              <a:rPr lang="en-US" dirty="0">
                <a:latin typeface="Calibri" pitchFamily="34" charset="0"/>
              </a:rPr>
              <a:t> : to set the hostname of the system by the root user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59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Configuring DNS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Mapping table for the Internet</a:t>
            </a:r>
          </a:p>
          <a:p>
            <a:r>
              <a:rPr lang="en-US" dirty="0" smtClean="0">
                <a:latin typeface="Calibri" pitchFamily="34" charset="0"/>
              </a:rPr>
              <a:t>Implemented using a distributed database of network names</a:t>
            </a:r>
          </a:p>
          <a:p>
            <a:r>
              <a:rPr lang="en-US" dirty="0" smtClean="0">
                <a:latin typeface="Calibri" pitchFamily="34" charset="0"/>
              </a:rPr>
              <a:t>Provides query interfaces to retrieve information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/etc/resolv.conf</a:t>
            </a:r>
            <a:r>
              <a:rPr lang="en-US" dirty="0" smtClean="0">
                <a:latin typeface="Calibri" pitchFamily="34" charset="0"/>
              </a:rPr>
              <a:t> : configuration file</a:t>
            </a:r>
          </a:p>
          <a:p>
            <a:r>
              <a:rPr lang="en-US" dirty="0" smtClean="0">
                <a:latin typeface="Calibri" pitchFamily="34" charset="0"/>
              </a:rPr>
              <a:t>Resolver : Set of C APIs to provide access to DNS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Sample /etc/resolv.conf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# /etc/resolv.conf           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domain         sample.com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           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# central nameserver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nameserver     191.74.10.12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r>
              <a:rPr lang="x-none" sz="2800">
                <a:latin typeface="Courier New" pitchFamily="49" charset="0"/>
                <a:cs typeface="Courier New" pitchFamily="49" charset="0"/>
              </a:rPr>
              <a:t>sortlist 191.74.10.0 191.74.40.0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Name Service Switch (NSS)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Used by the system administrator to specify which name information source to use for different categories</a:t>
            </a:r>
          </a:p>
          <a:p>
            <a:r>
              <a:rPr lang="en-US" dirty="0">
                <a:latin typeface="Calibri" pitchFamily="34" charset="0"/>
              </a:rPr>
              <a:t>Query the name service database from client applications using APIs such as gethostbyname(), getaddrinfo() and getnetent()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/etc/nsswitch.conf</a:t>
            </a:r>
            <a:r>
              <a:rPr lang="en-US" dirty="0">
                <a:latin typeface="Calibri" pitchFamily="34" charset="0"/>
              </a:rPr>
              <a:t> : Configuration file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Sample nsswitch.conf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hosts</a:t>
            </a:r>
            <a:r>
              <a:rPr lang="x-none" sz="2800">
                <a:latin typeface="Courier New" pitchFamily="49" charset="0"/>
                <a:cs typeface="Courier New" pitchFamily="49" charset="0"/>
              </a:rPr>
              <a:t>:	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x-none" sz="2800">
                <a:latin typeface="Courier New" pitchFamily="49" charset="0"/>
                <a:cs typeface="Courier New" pitchFamily="49" charset="0"/>
              </a:rPr>
              <a:t>files 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dns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networks</a:t>
            </a:r>
            <a:r>
              <a:rPr lang="x-none" sz="2800">
                <a:latin typeface="Courier New" pitchFamily="49" charset="0"/>
                <a:cs typeface="Courier New" pitchFamily="49" charset="0"/>
              </a:rPr>
              <a:t>:	nis [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NOTFOUND=return]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files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x-none" sz="2800" smtClean="0">
                <a:latin typeface="Courier New" pitchFamily="49" charset="0"/>
                <a:cs typeface="Courier New" pitchFamily="49" charset="0"/>
              </a:rPr>
              <a:t>passwd</a:t>
            </a:r>
            <a:r>
              <a:rPr lang="x-none" sz="2800">
                <a:latin typeface="Courier New" pitchFamily="49" charset="0"/>
                <a:cs typeface="Courier New" pitchFamily="49" charset="0"/>
              </a:rPr>
              <a:t>:	compatgroup:		compat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Using Name Service Switch (NSS)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set the preference of order of services to be used</a:t>
            </a:r>
          </a:p>
          <a:p>
            <a:r>
              <a:rPr lang="en-US" dirty="0" smtClean="0">
                <a:latin typeface="Calibri" pitchFamily="34" charset="0"/>
              </a:rPr>
              <a:t>E.g. To specify if files should be used before the DNS service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Interfaces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Refers to a point of connection between a computer and a network</a:t>
            </a:r>
          </a:p>
          <a:p>
            <a:r>
              <a:rPr lang="en-US" dirty="0">
                <a:latin typeface="Calibri" pitchFamily="34" charset="0"/>
              </a:rPr>
              <a:t>Can be implemented either in hardware (e.g. NIC) or software (e.g. loopback interface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544</Words>
  <Application>Microsoft Macintosh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Module 5: Networking Chapter 15: Network Configuration </vt:lpstr>
      <vt:lpstr>Hostname</vt:lpstr>
      <vt:lpstr>Hostname</vt:lpstr>
      <vt:lpstr>Configuring DNS</vt:lpstr>
      <vt:lpstr>Sample /etc/resolv.conf</vt:lpstr>
      <vt:lpstr>Using Name Service Switch (NSS)</vt:lpstr>
      <vt:lpstr>Sample nsswitch.conf</vt:lpstr>
      <vt:lpstr>Using Name Service Switch (NSS)</vt:lpstr>
      <vt:lpstr>Network Interfaces</vt:lpstr>
      <vt:lpstr>Network Interfaces</vt:lpstr>
      <vt:lpstr>Sample eth0 configuration script</vt:lpstr>
      <vt:lpstr>Using ifconfig</vt:lpstr>
      <vt:lpstr>IP Aliasing</vt:lpstr>
      <vt:lpstr>IP Aliasing</vt:lpstr>
      <vt:lpstr>Configuring Routing Tables</vt:lpstr>
      <vt:lpstr>Using ping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127</cp:revision>
  <dcterms:created xsi:type="dcterms:W3CDTF">2013-10-05T00:15:43Z</dcterms:created>
  <dcterms:modified xsi:type="dcterms:W3CDTF">2015-11-18T17:46:15Z</dcterms:modified>
</cp:coreProperties>
</file>